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932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12.12.25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171400"/>
            <a:ext cx="9143999" cy="70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7101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7101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1</cp:revision>
  <dcterms:created xsi:type="dcterms:W3CDTF">2025-12-12T09:04:43Z</dcterms:created>
  <dcterms:modified xsi:type="dcterms:W3CDTF">2025-12-12T09:13:10Z</dcterms:modified>
</cp:coreProperties>
</file>